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FE4A3-6910-9596-64FD-24EB0D8B4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E479FF-39A5-13BC-D255-AC5B6B3D4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AC3B411-F552-835E-8AD6-86F98F15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183A299-78F7-7A04-3818-392F2A5E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EE266FB-CDD3-2316-B94C-A667C6CF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560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51DCA-6493-3358-884A-DF40EDB2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F8464DD-F2B8-51BC-FE64-494828F09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2A568E-9F31-7B64-8FE5-A0A72FFB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BBC0AF2-73A7-E330-3883-21236137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B492A89-F947-9E53-33AD-C28E129F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717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1D7496-F690-6659-37FF-927C9D8AF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2CA966D-CE97-3316-891C-1B9259C45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5420C55-E454-E230-8F17-B85834E1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C6EDC2-AB2D-13C1-6310-E67235D7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BEED2EC-61FD-C2AA-8FA3-42B4EB05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048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768F8-49B1-5383-5FA9-C1D76A8A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DEC110F-BB8D-CA02-FCEC-8F1174FBC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5321955-E889-3D5E-2930-B4579B85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EFE73EB-321E-B452-74B5-67E3DFF1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B2B662-7ADA-09FF-23A9-AC2EAC49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412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0AC88-BEDE-0A32-1FE4-C73866C9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6572434-A8CD-E227-D410-98A42CDF7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D5CBB2E-928E-0D39-3FBC-C7763231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2FB3CF8-4E21-A46F-87F4-7780F20F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E3408E6-6DF4-5DFE-ECB6-51F6DDE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411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E5C41-F010-1EDC-2CCA-CA1CA79D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9515D0A-9B83-CD29-83BB-42AB46B4E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BC2B3B1-04C7-2ECB-3A10-4DA0BC0BD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A7A8DFA-1441-9643-7FFF-01BFA0CA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85E3B1C-2EEB-46C5-5FF6-6E11A215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E25CB9D-057E-1CCB-41F3-395569B4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06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C4791-4358-E210-29D7-41E70C78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66A1CDF-C75F-201C-2AC9-65C9CCF9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3430ADF-0976-9B02-BB9E-31E0F14A3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1E881E2-12F4-106E-91C3-C79937695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0B7EA6F-CD5C-7745-3D76-C4A7A236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C8B31F5-DEB2-B940-DDAB-94EABC00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E13BECB-771B-6766-243D-3AB5D265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EFED1D3-9E62-1C06-263C-DE7BE9B5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698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DEFD-B680-B1E9-6C6E-9F2D8530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26F8005-1B38-3ABF-58F2-5FD3E641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F51DAA8-419C-F641-7929-C7EA3CDF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68948E8-6105-1219-F4F2-BC9322D9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065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C1E5481A-311C-6597-D65A-F3E7DBAB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6B99A96-7558-7DAA-75B8-35105AF5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42663FB-BC8A-5435-4E7E-B0AEC313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689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C5B01-36AE-6EAB-9736-AD677970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364F7B-E44F-661B-6DBA-D8CC5EE1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52B7BA7-BB56-41FD-205F-45822B1CD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2831887-CF03-49E9-DF71-DFDB5864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8EDED04-866E-181E-5975-309E5302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4D18DF3-E21B-96C7-8183-81B5DE33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96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5CEC8-E657-90E7-173D-F9FFE063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34F325D-CF2D-BFB2-06B0-77C2E2715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37D0D8C-1F58-B27D-6D92-4620C72EA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4AD8494-D3FB-CFD9-EF9F-4F1FFC4C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DB679E-2479-9D18-D7E5-A49BF793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862B761-9D5F-7A73-D362-E555FA87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574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7F501E8-4A67-D330-04FF-4300612C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92D3AE0-77EE-A9D7-2BD9-43BEA7697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A83AC74-2709-94C4-7248-940153E05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AD59-E480-4910-8836-04FAB209B5FB}" type="datetimeFigureOut">
              <a:rPr lang="pt-PT" smtClean="0"/>
              <a:t>26/09/2025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39D6432-02B7-CBDC-1EF1-F0BAD5C73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FFD1D0-CF10-514A-8769-A69419940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AC5C-093E-40DC-8319-04B1D23F23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06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CE1A700-F4D0-E7AD-896F-6133F4C4B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055186" cy="32802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94CB3AE-0684-E4F6-83F1-2BF5C52DE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232"/>
            <a:ext cx="3247291" cy="357776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71D37E3-FD92-7D1E-5282-7F4901634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92" y="3342624"/>
            <a:ext cx="6916616" cy="351537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98EC1C8-5276-4650-5B5F-31DA67E1E9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4" y="-5780"/>
            <a:ext cx="5357446" cy="334840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C71574B-FC4F-2539-F03F-AE7F89C25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98" y="3342624"/>
            <a:ext cx="2812301" cy="35153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1B085A12-F55F-9806-CD9F-4FB12F09A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97" y="-5779"/>
            <a:ext cx="4105672" cy="33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9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Ecrã Panorâmico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Marina Laura Ascensão</dc:creator>
  <cp:lastModifiedBy>Marina Laura Ascensão</cp:lastModifiedBy>
  <cp:revision>1</cp:revision>
  <dcterms:created xsi:type="dcterms:W3CDTF">2025-09-26T10:55:31Z</dcterms:created>
  <dcterms:modified xsi:type="dcterms:W3CDTF">2025-09-26T10:55:53Z</dcterms:modified>
</cp:coreProperties>
</file>